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74" r:id="rId2"/>
    <p:sldMasterId id="2147483701" r:id="rId3"/>
  </p:sldMasterIdLst>
  <p:notesMasterIdLst>
    <p:notesMasterId r:id="rId21"/>
  </p:notesMasterIdLst>
  <p:sldIdLst>
    <p:sldId id="256" r:id="rId4"/>
    <p:sldId id="430" r:id="rId5"/>
    <p:sldId id="455" r:id="rId6"/>
    <p:sldId id="487" r:id="rId7"/>
    <p:sldId id="460" r:id="rId8"/>
    <p:sldId id="488" r:id="rId9"/>
    <p:sldId id="498" r:id="rId10"/>
    <p:sldId id="501" r:id="rId11"/>
    <p:sldId id="499" r:id="rId12"/>
    <p:sldId id="497" r:id="rId13"/>
    <p:sldId id="494" r:id="rId14"/>
    <p:sldId id="495" r:id="rId15"/>
    <p:sldId id="496" r:id="rId16"/>
    <p:sldId id="489" r:id="rId17"/>
    <p:sldId id="491" r:id="rId18"/>
    <p:sldId id="492" r:id="rId19"/>
    <p:sldId id="493" r:id="rId20"/>
  </p:sldIdLst>
  <p:sldSz cx="9144000" cy="6858000" type="screen4x3"/>
  <p:notesSz cx="9144000" cy="6858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17" roundtripDataSignature="AMtx7mh3LXMcWNaTbie/vK3SLpLhghSAz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324" autoAdjust="0"/>
    <p:restoredTop sz="92280" autoAdjust="0"/>
  </p:normalViewPr>
  <p:slideViewPr>
    <p:cSldViewPr snapToGrid="0">
      <p:cViewPr varScale="1">
        <p:scale>
          <a:sx n="58" d="100"/>
          <a:sy n="58" d="100"/>
        </p:scale>
        <p:origin x="1300" y="52"/>
      </p:cViewPr>
      <p:guideLst>
        <p:guide orient="horz" pos="2160"/>
        <p:guide pos="2880"/>
      </p:guideLst>
    </p:cSldViewPr>
  </p:slideViewPr>
  <p:notesTextViewPr>
    <p:cViewPr>
      <p:scale>
        <a:sx n="125" d="100"/>
        <a:sy n="1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117" Type="http://customschemas.google.com/relationships/presentationmetadata" Target="metadata"/><Relationship Id="rId121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21" Type="http://schemas.openxmlformats.org/officeDocument/2006/relationships/notesMaster" Target="notesMasters/notesMaster1.xml"/><Relationship Id="rId120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119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11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216000" y="812520"/>
            <a:ext cx="7127280" cy="400896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" name="Google Shape;6;n"/>
          <p:cNvSpPr txBox="1">
            <a:spLocks noGrp="1"/>
          </p:cNvSpPr>
          <p:nvPr>
            <p:ph type="dt" idx="10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IN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t>‹#›</a:t>
            </a:fld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96454832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97" name="Google Shape;19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8075" y="812800"/>
            <a:ext cx="5343525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74862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8"/>
          <p:cNvSpPr txBox="1">
            <a:spLocks noGrp="1"/>
          </p:cNvSpPr>
          <p:nvPr>
            <p:ph type="title"/>
          </p:nvPr>
        </p:nvSpPr>
        <p:spPr>
          <a:xfrm>
            <a:off x="395640" y="274680"/>
            <a:ext cx="6120360" cy="849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2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240" cy="2158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8"/>
          <p:cNvSpPr txBox="1">
            <a:spLocks noGrp="1"/>
          </p:cNvSpPr>
          <p:nvPr>
            <p:ph type="body" idx="2"/>
          </p:nvPr>
        </p:nvSpPr>
        <p:spPr>
          <a:xfrm>
            <a:off x="457200" y="3964320"/>
            <a:ext cx="8229240" cy="2158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9"/>
          <p:cNvSpPr txBox="1">
            <a:spLocks noGrp="1"/>
          </p:cNvSpPr>
          <p:nvPr>
            <p:ph type="title"/>
          </p:nvPr>
        </p:nvSpPr>
        <p:spPr>
          <a:xfrm>
            <a:off x="395640" y="274680"/>
            <a:ext cx="6120360" cy="849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29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9"/>
          <p:cNvSpPr txBox="1">
            <a:spLocks noGrp="1"/>
          </p:cNvSpPr>
          <p:nvPr>
            <p:ph type="body" idx="2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29"/>
          <p:cNvSpPr txBox="1">
            <a:spLocks noGrp="1"/>
          </p:cNvSpPr>
          <p:nvPr>
            <p:ph type="body" idx="3"/>
          </p:nvPr>
        </p:nvSpPr>
        <p:spPr>
          <a:xfrm>
            <a:off x="457200" y="3964320"/>
            <a:ext cx="4015800" cy="2158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29"/>
          <p:cNvSpPr txBox="1">
            <a:spLocks noGrp="1"/>
          </p:cNvSpPr>
          <p:nvPr>
            <p:ph type="body" idx="4"/>
          </p:nvPr>
        </p:nvSpPr>
        <p:spPr>
          <a:xfrm>
            <a:off x="4674240" y="3964320"/>
            <a:ext cx="4015800" cy="2158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30"/>
          <p:cNvSpPr txBox="1">
            <a:spLocks noGrp="1"/>
          </p:cNvSpPr>
          <p:nvPr>
            <p:ph type="title"/>
          </p:nvPr>
        </p:nvSpPr>
        <p:spPr>
          <a:xfrm>
            <a:off x="395640" y="274680"/>
            <a:ext cx="6120360" cy="849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3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2649600" cy="2158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30"/>
          <p:cNvSpPr txBox="1">
            <a:spLocks noGrp="1"/>
          </p:cNvSpPr>
          <p:nvPr>
            <p:ph type="body" idx="2"/>
          </p:nvPr>
        </p:nvSpPr>
        <p:spPr>
          <a:xfrm>
            <a:off x="3239640" y="1600200"/>
            <a:ext cx="2649600" cy="2158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30"/>
          <p:cNvSpPr txBox="1">
            <a:spLocks noGrp="1"/>
          </p:cNvSpPr>
          <p:nvPr>
            <p:ph type="body" idx="3"/>
          </p:nvPr>
        </p:nvSpPr>
        <p:spPr>
          <a:xfrm>
            <a:off x="6022080" y="1600200"/>
            <a:ext cx="2649600" cy="2158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30"/>
          <p:cNvSpPr txBox="1">
            <a:spLocks noGrp="1"/>
          </p:cNvSpPr>
          <p:nvPr>
            <p:ph type="body" idx="4"/>
          </p:nvPr>
        </p:nvSpPr>
        <p:spPr>
          <a:xfrm>
            <a:off x="457200" y="3964320"/>
            <a:ext cx="2649600" cy="2158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30"/>
          <p:cNvSpPr txBox="1">
            <a:spLocks noGrp="1"/>
          </p:cNvSpPr>
          <p:nvPr>
            <p:ph type="body" idx="5"/>
          </p:nvPr>
        </p:nvSpPr>
        <p:spPr>
          <a:xfrm>
            <a:off x="3239640" y="3964320"/>
            <a:ext cx="2649600" cy="2158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30"/>
          <p:cNvSpPr txBox="1">
            <a:spLocks noGrp="1"/>
          </p:cNvSpPr>
          <p:nvPr>
            <p:ph type="body" idx="6"/>
          </p:nvPr>
        </p:nvSpPr>
        <p:spPr>
          <a:xfrm>
            <a:off x="6022080" y="3964320"/>
            <a:ext cx="2649600" cy="2158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_AND_BODY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53"/>
          <p:cNvSpPr txBox="1">
            <a:spLocks noGrp="1"/>
          </p:cNvSpPr>
          <p:nvPr>
            <p:ph type="title"/>
          </p:nvPr>
        </p:nvSpPr>
        <p:spPr>
          <a:xfrm>
            <a:off x="395640" y="274680"/>
            <a:ext cx="6120360" cy="849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53"/>
          <p:cNvSpPr txBox="1">
            <a:spLocks noGrp="1"/>
          </p:cNvSpPr>
          <p:nvPr>
            <p:ph type="subTitle" idx="1"/>
          </p:nvPr>
        </p:nvSpPr>
        <p:spPr>
          <a:xfrm>
            <a:off x="457200" y="1600200"/>
            <a:ext cx="8229240" cy="4525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WO_OBJECTS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55"/>
          <p:cNvSpPr txBox="1">
            <a:spLocks noGrp="1"/>
          </p:cNvSpPr>
          <p:nvPr>
            <p:ph type="title"/>
          </p:nvPr>
        </p:nvSpPr>
        <p:spPr>
          <a:xfrm>
            <a:off x="395640" y="274680"/>
            <a:ext cx="6120360" cy="849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5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15800" cy="4525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55"/>
          <p:cNvSpPr txBox="1">
            <a:spLocks noGrp="1"/>
          </p:cNvSpPr>
          <p:nvPr>
            <p:ph type="body" idx="2"/>
          </p:nvPr>
        </p:nvSpPr>
        <p:spPr>
          <a:xfrm>
            <a:off x="4674240" y="1600200"/>
            <a:ext cx="4015800" cy="4525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56"/>
          <p:cNvSpPr txBox="1">
            <a:spLocks noGrp="1"/>
          </p:cNvSpPr>
          <p:nvPr>
            <p:ph type="title"/>
          </p:nvPr>
        </p:nvSpPr>
        <p:spPr>
          <a:xfrm>
            <a:off x="395640" y="274680"/>
            <a:ext cx="6120360" cy="849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57"/>
          <p:cNvSpPr txBox="1">
            <a:spLocks noGrp="1"/>
          </p:cNvSpPr>
          <p:nvPr>
            <p:ph type="subTitle" idx="1"/>
          </p:nvPr>
        </p:nvSpPr>
        <p:spPr>
          <a:xfrm>
            <a:off x="395640" y="274680"/>
            <a:ext cx="6120360" cy="3941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58"/>
          <p:cNvSpPr txBox="1">
            <a:spLocks noGrp="1"/>
          </p:cNvSpPr>
          <p:nvPr>
            <p:ph type="title"/>
          </p:nvPr>
        </p:nvSpPr>
        <p:spPr>
          <a:xfrm>
            <a:off x="395640" y="274680"/>
            <a:ext cx="6120360" cy="849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5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58"/>
          <p:cNvSpPr txBox="1">
            <a:spLocks noGrp="1"/>
          </p:cNvSpPr>
          <p:nvPr>
            <p:ph type="body" idx="2"/>
          </p:nvPr>
        </p:nvSpPr>
        <p:spPr>
          <a:xfrm>
            <a:off x="4674240" y="1600200"/>
            <a:ext cx="4015800" cy="4525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58"/>
          <p:cNvSpPr txBox="1">
            <a:spLocks noGrp="1"/>
          </p:cNvSpPr>
          <p:nvPr>
            <p:ph type="body" idx="3"/>
          </p:nvPr>
        </p:nvSpPr>
        <p:spPr>
          <a:xfrm>
            <a:off x="457200" y="3964320"/>
            <a:ext cx="4015800" cy="2158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59"/>
          <p:cNvSpPr txBox="1">
            <a:spLocks noGrp="1"/>
          </p:cNvSpPr>
          <p:nvPr>
            <p:ph type="title"/>
          </p:nvPr>
        </p:nvSpPr>
        <p:spPr>
          <a:xfrm>
            <a:off x="395640" y="274680"/>
            <a:ext cx="6120360" cy="849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59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15800" cy="4525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p59"/>
          <p:cNvSpPr txBox="1">
            <a:spLocks noGrp="1"/>
          </p:cNvSpPr>
          <p:nvPr>
            <p:ph type="body" idx="2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p59"/>
          <p:cNvSpPr txBox="1">
            <a:spLocks noGrp="1"/>
          </p:cNvSpPr>
          <p:nvPr>
            <p:ph type="body" idx="3"/>
          </p:nvPr>
        </p:nvSpPr>
        <p:spPr>
          <a:xfrm>
            <a:off x="4674240" y="3964320"/>
            <a:ext cx="4015800" cy="2158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60"/>
          <p:cNvSpPr txBox="1">
            <a:spLocks noGrp="1"/>
          </p:cNvSpPr>
          <p:nvPr>
            <p:ph type="title"/>
          </p:nvPr>
        </p:nvSpPr>
        <p:spPr>
          <a:xfrm>
            <a:off x="395640" y="274680"/>
            <a:ext cx="6120360" cy="849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6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60"/>
          <p:cNvSpPr txBox="1">
            <a:spLocks noGrp="1"/>
          </p:cNvSpPr>
          <p:nvPr>
            <p:ph type="body" idx="2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60"/>
          <p:cNvSpPr txBox="1">
            <a:spLocks noGrp="1"/>
          </p:cNvSpPr>
          <p:nvPr>
            <p:ph type="body" idx="3"/>
          </p:nvPr>
        </p:nvSpPr>
        <p:spPr>
          <a:xfrm>
            <a:off x="457200" y="3964320"/>
            <a:ext cx="8229240" cy="2158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20"/>
          <p:cNvSpPr txBox="1">
            <a:spLocks noGrp="1"/>
          </p:cNvSpPr>
          <p:nvPr>
            <p:ph type="title"/>
          </p:nvPr>
        </p:nvSpPr>
        <p:spPr>
          <a:xfrm>
            <a:off x="395640" y="274680"/>
            <a:ext cx="6120360" cy="849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20"/>
          <p:cNvSpPr txBox="1">
            <a:spLocks noGrp="1"/>
          </p:cNvSpPr>
          <p:nvPr>
            <p:ph type="subTitle" idx="1"/>
          </p:nvPr>
        </p:nvSpPr>
        <p:spPr>
          <a:xfrm>
            <a:off x="457200" y="1600200"/>
            <a:ext cx="8229240" cy="4525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61"/>
          <p:cNvSpPr txBox="1">
            <a:spLocks noGrp="1"/>
          </p:cNvSpPr>
          <p:nvPr>
            <p:ph type="title"/>
          </p:nvPr>
        </p:nvSpPr>
        <p:spPr>
          <a:xfrm>
            <a:off x="395640" y="274680"/>
            <a:ext cx="6120360" cy="849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6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240" cy="2158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0" name="Google Shape;180;p61"/>
          <p:cNvSpPr txBox="1">
            <a:spLocks noGrp="1"/>
          </p:cNvSpPr>
          <p:nvPr>
            <p:ph type="body" idx="2"/>
          </p:nvPr>
        </p:nvSpPr>
        <p:spPr>
          <a:xfrm>
            <a:off x="457200" y="3964320"/>
            <a:ext cx="8229240" cy="2158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62"/>
          <p:cNvSpPr txBox="1">
            <a:spLocks noGrp="1"/>
          </p:cNvSpPr>
          <p:nvPr>
            <p:ph type="title"/>
          </p:nvPr>
        </p:nvSpPr>
        <p:spPr>
          <a:xfrm>
            <a:off x="395640" y="274680"/>
            <a:ext cx="6120360" cy="849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6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p62"/>
          <p:cNvSpPr txBox="1">
            <a:spLocks noGrp="1"/>
          </p:cNvSpPr>
          <p:nvPr>
            <p:ph type="body" idx="2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62"/>
          <p:cNvSpPr txBox="1">
            <a:spLocks noGrp="1"/>
          </p:cNvSpPr>
          <p:nvPr>
            <p:ph type="body" idx="3"/>
          </p:nvPr>
        </p:nvSpPr>
        <p:spPr>
          <a:xfrm>
            <a:off x="457200" y="3964320"/>
            <a:ext cx="4015800" cy="2158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6" name="Google Shape;186;p62"/>
          <p:cNvSpPr txBox="1">
            <a:spLocks noGrp="1"/>
          </p:cNvSpPr>
          <p:nvPr>
            <p:ph type="body" idx="4"/>
          </p:nvPr>
        </p:nvSpPr>
        <p:spPr>
          <a:xfrm>
            <a:off x="4674240" y="3964320"/>
            <a:ext cx="4015800" cy="2158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63"/>
          <p:cNvSpPr txBox="1">
            <a:spLocks noGrp="1"/>
          </p:cNvSpPr>
          <p:nvPr>
            <p:ph type="title"/>
          </p:nvPr>
        </p:nvSpPr>
        <p:spPr>
          <a:xfrm>
            <a:off x="395640" y="274680"/>
            <a:ext cx="6120360" cy="849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9" name="Google Shape;189;p6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2649600" cy="2158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0" name="Google Shape;190;p63"/>
          <p:cNvSpPr txBox="1">
            <a:spLocks noGrp="1"/>
          </p:cNvSpPr>
          <p:nvPr>
            <p:ph type="body" idx="2"/>
          </p:nvPr>
        </p:nvSpPr>
        <p:spPr>
          <a:xfrm>
            <a:off x="3239640" y="1600200"/>
            <a:ext cx="2649600" cy="2158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p63"/>
          <p:cNvSpPr txBox="1">
            <a:spLocks noGrp="1"/>
          </p:cNvSpPr>
          <p:nvPr>
            <p:ph type="body" idx="3"/>
          </p:nvPr>
        </p:nvSpPr>
        <p:spPr>
          <a:xfrm>
            <a:off x="6022080" y="1600200"/>
            <a:ext cx="2649600" cy="2158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63"/>
          <p:cNvSpPr txBox="1">
            <a:spLocks noGrp="1"/>
          </p:cNvSpPr>
          <p:nvPr>
            <p:ph type="body" idx="4"/>
          </p:nvPr>
        </p:nvSpPr>
        <p:spPr>
          <a:xfrm>
            <a:off x="457200" y="3964320"/>
            <a:ext cx="2649600" cy="2158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3" name="Google Shape;193;p63"/>
          <p:cNvSpPr txBox="1">
            <a:spLocks noGrp="1"/>
          </p:cNvSpPr>
          <p:nvPr>
            <p:ph type="body" idx="5"/>
          </p:nvPr>
        </p:nvSpPr>
        <p:spPr>
          <a:xfrm>
            <a:off x="3239640" y="3964320"/>
            <a:ext cx="2649600" cy="2158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4" name="Google Shape;194;p63"/>
          <p:cNvSpPr txBox="1">
            <a:spLocks noGrp="1"/>
          </p:cNvSpPr>
          <p:nvPr>
            <p:ph type="body" idx="6"/>
          </p:nvPr>
        </p:nvSpPr>
        <p:spPr>
          <a:xfrm>
            <a:off x="6022080" y="3964320"/>
            <a:ext cx="2649600" cy="2158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buClrTx/>
              <a:buFontTx/>
              <a:buNone/>
              <a:defRPr/>
            </a:pPr>
            <a:r>
              <a:rPr lang="en-US" sz="1100" b="1" kern="1200" dirty="0">
                <a:solidFill>
                  <a:srgbClr val="101141"/>
                </a:solidFill>
                <a:ea typeface="+mn-ea"/>
              </a:rPr>
              <a:t>BITS </a:t>
            </a:r>
            <a:r>
              <a:rPr lang="en-US" sz="1100" kern="1200" dirty="0">
                <a:solidFill>
                  <a:srgbClr val="101141"/>
                </a:solidFill>
                <a:ea typeface="+mn-ea"/>
              </a:rPr>
              <a:t>Pilani, Pilani Campus</a:t>
            </a:r>
          </a:p>
        </p:txBody>
      </p:sp>
      <p:grpSp>
        <p:nvGrpSpPr>
          <p:cNvPr id="2" name="Group 11"/>
          <p:cNvGrpSpPr>
            <a:grpSpLocks/>
          </p:cNvGrpSpPr>
          <p:nvPr userDrawn="1"/>
        </p:nvGrpSpPr>
        <p:grpSpPr bwMode="auto">
          <a:xfrm>
            <a:off x="2084388" y="6550025"/>
            <a:ext cx="7059612" cy="49213"/>
            <a:chOff x="2083888" y="6550671"/>
            <a:chExt cx="7060112" cy="48665"/>
          </a:xfrm>
        </p:grpSpPr>
        <p:sp>
          <p:nvSpPr>
            <p:cNvPr id="6" name="Rectangle 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buClrTx/>
                <a:buFontTx/>
                <a:buNone/>
                <a:defRPr/>
              </a:pPr>
              <a:endParaRPr lang="en-US" sz="1800" kern="1200">
                <a:solidFill>
                  <a:prstClr val="white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buClrTx/>
                <a:buFontTx/>
                <a:buNone/>
                <a:defRPr/>
              </a:pPr>
              <a:endParaRPr lang="en-US" sz="1800" kern="1200">
                <a:solidFill>
                  <a:prstClr val="white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buClrTx/>
                <a:buFontTx/>
                <a:buNone/>
                <a:defRPr/>
              </a:pPr>
              <a:endParaRPr lang="en-US" sz="1800" kern="1200">
                <a:solidFill>
                  <a:prstClr val="white"/>
                </a:solidFill>
              </a:endParaRPr>
            </a:p>
          </p:txBody>
        </p:sp>
      </p:grpSp>
      <p:pic>
        <p:nvPicPr>
          <p:cNvPr id="9" name="Picture 11" descr="Picture 7.png"/>
          <p:cNvPicPr>
            <a:picLocks noChangeAspect="1"/>
          </p:cNvPicPr>
          <p:nvPr userDrawn="1"/>
        </p:nvPicPr>
        <p:blipFill>
          <a:blip r:embed="rId2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5" name="Group 18"/>
          <p:cNvGrpSpPr>
            <a:grpSpLocks/>
          </p:cNvGrpSpPr>
          <p:nvPr userDrawn="1"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buClrTx/>
                <a:buFontTx/>
                <a:buNone/>
                <a:defRPr/>
              </a:pPr>
              <a:endParaRPr lang="en-US" sz="1800" kern="1200">
                <a:solidFill>
                  <a:prstClr val="white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buClrTx/>
                <a:buFontTx/>
                <a:buNone/>
                <a:defRPr/>
              </a:pPr>
              <a:endParaRPr lang="en-US" sz="1800" kern="1200">
                <a:solidFill>
                  <a:prstClr val="white"/>
                </a:solidFill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buClrTx/>
                <a:buFontTx/>
                <a:buNone/>
                <a:defRPr/>
              </a:pPr>
              <a:endParaRPr lang="en-US" sz="1800" kern="1200">
                <a:solidFill>
                  <a:prstClr val="white"/>
                </a:solidFill>
              </a:endParaRPr>
            </a:p>
          </p:txBody>
        </p:sp>
      </p:grpSp>
      <p:grpSp>
        <p:nvGrpSpPr>
          <p:cNvPr id="10" name="Group 22"/>
          <p:cNvGrpSpPr>
            <a:grpSpLocks/>
          </p:cNvGrpSpPr>
          <p:nvPr userDrawn="1"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5" name="Rectangle 1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buClrTx/>
                <a:buFontTx/>
                <a:buNone/>
                <a:defRPr/>
              </a:pPr>
              <a:endParaRPr lang="en-US" sz="1800" kern="1200">
                <a:solidFill>
                  <a:prstClr val="white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buClrTx/>
                <a:buFontTx/>
                <a:buNone/>
                <a:defRPr/>
              </a:pPr>
              <a:endParaRPr lang="en-US" sz="1800" kern="1200">
                <a:solidFill>
                  <a:prstClr val="white"/>
                </a:solidFill>
              </a:endParaRP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buClrTx/>
                <a:buFontTx/>
                <a:buNone/>
                <a:defRPr/>
              </a:pPr>
              <a:endParaRPr lang="en-US" sz="1800" kern="1200">
                <a:solidFill>
                  <a:prstClr val="white"/>
                </a:solidFill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493837"/>
            <a:ext cx="8229600" cy="4525963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400">
                <a:latin typeface="Arial" pitchFamily="34" charset="0"/>
                <a:cs typeface="Arial" pitchFamily="34" charset="0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>
                <a:latin typeface="Arial" pitchFamily="34" charset="0"/>
                <a:cs typeface="Arial" pitchFamily="34" charset="0"/>
              </a:defRPr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dirty="0"/>
          </a:p>
        </p:txBody>
      </p:sp>
      <p:sp>
        <p:nvSpPr>
          <p:cNvPr id="27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9967521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12/27/2024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030327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12/27/2024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971644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12/27/2024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250946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12/27/2024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513666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12/27/2024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96539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12/27/2024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18179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21"/>
          <p:cNvSpPr txBox="1">
            <a:spLocks noGrp="1"/>
          </p:cNvSpPr>
          <p:nvPr>
            <p:ph type="title"/>
          </p:nvPr>
        </p:nvSpPr>
        <p:spPr>
          <a:xfrm>
            <a:off x="395640" y="274680"/>
            <a:ext cx="6120360" cy="849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2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240" cy="4525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12/27/2024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269268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12/27/2024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539030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12/27/2024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901265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12/27/2024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372288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12/27/2024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724390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3352800"/>
            <a:ext cx="8686800" cy="2743200"/>
          </a:xfrm>
          <a:prstGeom prst="rect">
            <a:avLst/>
          </a:prstGeom>
          <a:solidFill>
            <a:srgbClr val="1011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ClrTx/>
              <a:buFontTx/>
              <a:buNone/>
              <a:defRPr/>
            </a:pPr>
            <a:endParaRPr lang="en-US" sz="1800" kern="1200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2895600" y="609600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ClrTx/>
              <a:buFontTx/>
              <a:buNone/>
              <a:defRPr/>
            </a:pPr>
            <a:endParaRPr lang="en-US" sz="1800" kern="1200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0" y="609600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ClrTx/>
              <a:buFontTx/>
              <a:buNone/>
              <a:defRPr/>
            </a:pPr>
            <a:endParaRPr lang="en-US" sz="1800" kern="1200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5791200" y="609600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ClrTx/>
              <a:buFontTx/>
              <a:buNone/>
              <a:defRPr/>
            </a:pPr>
            <a:endParaRPr lang="en-US" sz="1800" kern="1200">
              <a:solidFill>
                <a:prstClr val="white"/>
              </a:solidFill>
            </a:endParaRPr>
          </a:p>
        </p:txBody>
      </p:sp>
      <p:pic>
        <p:nvPicPr>
          <p:cNvPr id="9" name="Picture 10" descr="BITS_university_logo_whitevert.png"/>
          <p:cNvPicPr>
            <a:picLocks noChangeAspect="1"/>
          </p:cNvPicPr>
          <p:nvPr userDrawn="1"/>
        </p:nvPicPr>
        <p:blipFill>
          <a:blip r:embed="rId3"/>
          <a:srcRect t="2" b="28592"/>
          <a:stretch>
            <a:fillRect/>
          </a:stretch>
        </p:blipFill>
        <p:spPr bwMode="auto">
          <a:xfrm>
            <a:off x="76200" y="3352800"/>
            <a:ext cx="2057400" cy="1979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 userDrawn="1"/>
        </p:nvSpPr>
        <p:spPr>
          <a:xfrm>
            <a:off x="-76200" y="5257800"/>
            <a:ext cx="2209800" cy="5540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buClrTx/>
              <a:buFontTx/>
              <a:buNone/>
              <a:defRPr/>
            </a:pPr>
            <a:r>
              <a:rPr lang="en-US" sz="2900" b="1" kern="1200" spc="-150" dirty="0">
                <a:solidFill>
                  <a:prstClr val="white"/>
                </a:solidFill>
                <a:ea typeface="+mn-ea"/>
              </a:rPr>
              <a:t>BITS</a:t>
            </a:r>
            <a:r>
              <a:rPr lang="en-US" sz="2900" kern="1200" spc="-150" dirty="0">
                <a:solidFill>
                  <a:prstClr val="white"/>
                </a:solidFill>
                <a:ea typeface="+mn-ea"/>
              </a:rPr>
              <a:t> Pilani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152400" y="5667375"/>
            <a:ext cx="1905000" cy="2762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buClrTx/>
              <a:buFontTx/>
              <a:buNone/>
              <a:defRPr/>
            </a:pPr>
            <a:r>
              <a:rPr lang="en-US" sz="1200" kern="1200" dirty="0">
                <a:solidFill>
                  <a:srgbClr val="FFFFFF"/>
                </a:solidFill>
                <a:ea typeface="+mn-ea"/>
              </a:rPr>
              <a:t>Pilani Campus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2514600" y="5410200"/>
            <a:ext cx="6019800" cy="533400"/>
          </a:xfrm>
        </p:spPr>
        <p:txBody>
          <a:bodyPr anchor="b">
            <a:noAutofit/>
          </a:bodyPr>
          <a:lstStyle>
            <a:lvl1pPr marL="0" indent="0" algn="r">
              <a:lnSpc>
                <a:spcPts val="1800"/>
              </a:lnSpc>
              <a:spcBef>
                <a:spcPts val="0"/>
              </a:spcBef>
              <a:buNone/>
              <a:defRPr sz="1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4600" y="3810000"/>
            <a:ext cx="6019800" cy="1524000"/>
          </a:xfrm>
        </p:spPr>
        <p:txBody>
          <a:bodyPr anchorCtr="0">
            <a:noAutofit/>
          </a:bodyPr>
          <a:lstStyle>
            <a:lvl1pPr algn="l">
              <a:lnSpc>
                <a:spcPts val="4000"/>
              </a:lnSpc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844760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buClrTx/>
              <a:buFontTx/>
              <a:buNone/>
              <a:defRPr/>
            </a:pPr>
            <a:r>
              <a:rPr lang="en-US" sz="1100" b="1" kern="1200" dirty="0">
                <a:solidFill>
                  <a:srgbClr val="101141"/>
                </a:solidFill>
                <a:ea typeface="+mn-ea"/>
              </a:rPr>
              <a:t>BITS </a:t>
            </a:r>
            <a:r>
              <a:rPr lang="en-US" sz="1100" kern="1200" dirty="0">
                <a:solidFill>
                  <a:srgbClr val="101141"/>
                </a:solidFill>
                <a:ea typeface="+mn-ea"/>
              </a:rPr>
              <a:t>Pilani, Pilani Campus</a:t>
            </a:r>
          </a:p>
        </p:txBody>
      </p:sp>
      <p:grpSp>
        <p:nvGrpSpPr>
          <p:cNvPr id="2" name="Group 11"/>
          <p:cNvGrpSpPr>
            <a:grpSpLocks/>
          </p:cNvGrpSpPr>
          <p:nvPr userDrawn="1"/>
        </p:nvGrpSpPr>
        <p:grpSpPr bwMode="auto">
          <a:xfrm>
            <a:off x="2084388" y="6550025"/>
            <a:ext cx="7059612" cy="49213"/>
            <a:chOff x="2083888" y="6550671"/>
            <a:chExt cx="7060112" cy="48665"/>
          </a:xfrm>
        </p:grpSpPr>
        <p:sp>
          <p:nvSpPr>
            <p:cNvPr id="6" name="Rectangle 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buClrTx/>
                <a:buFontTx/>
                <a:buNone/>
                <a:defRPr/>
              </a:pPr>
              <a:endParaRPr lang="en-US" sz="1800" kern="1200">
                <a:solidFill>
                  <a:prstClr val="white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buClrTx/>
                <a:buFontTx/>
                <a:buNone/>
                <a:defRPr/>
              </a:pPr>
              <a:endParaRPr lang="en-US" sz="1800" kern="1200">
                <a:solidFill>
                  <a:prstClr val="white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buClrTx/>
                <a:buFontTx/>
                <a:buNone/>
                <a:defRPr/>
              </a:pPr>
              <a:endParaRPr lang="en-US" sz="1800" kern="1200">
                <a:solidFill>
                  <a:prstClr val="white"/>
                </a:solidFill>
              </a:endParaRPr>
            </a:p>
          </p:txBody>
        </p:sp>
      </p:grpSp>
      <p:pic>
        <p:nvPicPr>
          <p:cNvPr id="9" name="Picture 11" descr="Picture 7.png"/>
          <p:cNvPicPr>
            <a:picLocks noChangeAspect="1"/>
          </p:cNvPicPr>
          <p:nvPr userDrawn="1"/>
        </p:nvPicPr>
        <p:blipFill>
          <a:blip r:embed="rId2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5" name="Group 18"/>
          <p:cNvGrpSpPr>
            <a:grpSpLocks/>
          </p:cNvGrpSpPr>
          <p:nvPr userDrawn="1"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buClrTx/>
                <a:buFontTx/>
                <a:buNone/>
                <a:defRPr/>
              </a:pPr>
              <a:endParaRPr lang="en-US" sz="1800" kern="1200">
                <a:solidFill>
                  <a:prstClr val="white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buClrTx/>
                <a:buFontTx/>
                <a:buNone/>
                <a:defRPr/>
              </a:pPr>
              <a:endParaRPr lang="en-US" sz="1800" kern="1200">
                <a:solidFill>
                  <a:prstClr val="white"/>
                </a:solidFill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buClrTx/>
                <a:buFontTx/>
                <a:buNone/>
                <a:defRPr/>
              </a:pPr>
              <a:endParaRPr lang="en-US" sz="1800" kern="1200">
                <a:solidFill>
                  <a:prstClr val="white"/>
                </a:solidFill>
              </a:endParaRPr>
            </a:p>
          </p:txBody>
        </p:sp>
      </p:grpSp>
      <p:grpSp>
        <p:nvGrpSpPr>
          <p:cNvPr id="10" name="Group 22"/>
          <p:cNvGrpSpPr>
            <a:grpSpLocks/>
          </p:cNvGrpSpPr>
          <p:nvPr userDrawn="1"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5" name="Rectangle 1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buClrTx/>
                <a:buFontTx/>
                <a:buNone/>
                <a:defRPr/>
              </a:pPr>
              <a:endParaRPr lang="en-US" sz="1800" kern="1200">
                <a:solidFill>
                  <a:prstClr val="white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buClrTx/>
                <a:buFontTx/>
                <a:buNone/>
                <a:defRPr/>
              </a:pPr>
              <a:endParaRPr lang="en-US" sz="1800" kern="1200">
                <a:solidFill>
                  <a:prstClr val="white"/>
                </a:solidFill>
              </a:endParaRP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buClrTx/>
                <a:buFontTx/>
                <a:buNone/>
                <a:defRPr/>
              </a:pPr>
              <a:endParaRPr lang="en-US" sz="1800" kern="1200">
                <a:solidFill>
                  <a:prstClr val="white"/>
                </a:solidFill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493837"/>
            <a:ext cx="8229600" cy="4525963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400">
                <a:latin typeface="Arial" pitchFamily="34" charset="0"/>
                <a:cs typeface="Arial" pitchFamily="34" charset="0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>
                <a:latin typeface="Arial" pitchFamily="34" charset="0"/>
                <a:cs typeface="Arial" pitchFamily="34" charset="0"/>
              </a:defRPr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dirty="0"/>
          </a:p>
        </p:txBody>
      </p:sp>
      <p:sp>
        <p:nvSpPr>
          <p:cNvPr id="27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205608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WO_OBJECTS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22"/>
          <p:cNvSpPr txBox="1">
            <a:spLocks noGrp="1"/>
          </p:cNvSpPr>
          <p:nvPr>
            <p:ph type="title"/>
          </p:nvPr>
        </p:nvSpPr>
        <p:spPr>
          <a:xfrm>
            <a:off x="395640" y="274680"/>
            <a:ext cx="6120360" cy="849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2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15800" cy="4525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22"/>
          <p:cNvSpPr txBox="1">
            <a:spLocks noGrp="1"/>
          </p:cNvSpPr>
          <p:nvPr>
            <p:ph type="body" idx="2"/>
          </p:nvPr>
        </p:nvSpPr>
        <p:spPr>
          <a:xfrm>
            <a:off x="4674240" y="1600200"/>
            <a:ext cx="4015800" cy="4525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23"/>
          <p:cNvSpPr txBox="1">
            <a:spLocks noGrp="1"/>
          </p:cNvSpPr>
          <p:nvPr>
            <p:ph type="title"/>
          </p:nvPr>
        </p:nvSpPr>
        <p:spPr>
          <a:xfrm>
            <a:off x="395640" y="274680"/>
            <a:ext cx="6120360" cy="849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24"/>
          <p:cNvSpPr txBox="1">
            <a:spLocks noGrp="1"/>
          </p:cNvSpPr>
          <p:nvPr>
            <p:ph type="subTitle" idx="1"/>
          </p:nvPr>
        </p:nvSpPr>
        <p:spPr>
          <a:xfrm>
            <a:off x="395640" y="274680"/>
            <a:ext cx="6120360" cy="3941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25"/>
          <p:cNvSpPr txBox="1">
            <a:spLocks noGrp="1"/>
          </p:cNvSpPr>
          <p:nvPr>
            <p:ph type="title"/>
          </p:nvPr>
        </p:nvSpPr>
        <p:spPr>
          <a:xfrm>
            <a:off x="395640" y="274680"/>
            <a:ext cx="6120360" cy="849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2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25"/>
          <p:cNvSpPr txBox="1">
            <a:spLocks noGrp="1"/>
          </p:cNvSpPr>
          <p:nvPr>
            <p:ph type="body" idx="2"/>
          </p:nvPr>
        </p:nvSpPr>
        <p:spPr>
          <a:xfrm>
            <a:off x="4674240" y="1600200"/>
            <a:ext cx="4015800" cy="4525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25"/>
          <p:cNvSpPr txBox="1">
            <a:spLocks noGrp="1"/>
          </p:cNvSpPr>
          <p:nvPr>
            <p:ph type="body" idx="3"/>
          </p:nvPr>
        </p:nvSpPr>
        <p:spPr>
          <a:xfrm>
            <a:off x="457200" y="3964320"/>
            <a:ext cx="4015800" cy="2158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26"/>
          <p:cNvSpPr txBox="1">
            <a:spLocks noGrp="1"/>
          </p:cNvSpPr>
          <p:nvPr>
            <p:ph type="title"/>
          </p:nvPr>
        </p:nvSpPr>
        <p:spPr>
          <a:xfrm>
            <a:off x="395640" y="274680"/>
            <a:ext cx="6120360" cy="849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2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15800" cy="4525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26"/>
          <p:cNvSpPr txBox="1">
            <a:spLocks noGrp="1"/>
          </p:cNvSpPr>
          <p:nvPr>
            <p:ph type="body" idx="2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26"/>
          <p:cNvSpPr txBox="1">
            <a:spLocks noGrp="1"/>
          </p:cNvSpPr>
          <p:nvPr>
            <p:ph type="body" idx="3"/>
          </p:nvPr>
        </p:nvSpPr>
        <p:spPr>
          <a:xfrm>
            <a:off x="4674240" y="3964320"/>
            <a:ext cx="4015800" cy="2158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7"/>
          <p:cNvSpPr txBox="1">
            <a:spLocks noGrp="1"/>
          </p:cNvSpPr>
          <p:nvPr>
            <p:ph type="title"/>
          </p:nvPr>
        </p:nvSpPr>
        <p:spPr>
          <a:xfrm>
            <a:off x="395640" y="274680"/>
            <a:ext cx="6120360" cy="849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2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7"/>
          <p:cNvSpPr txBox="1">
            <a:spLocks noGrp="1"/>
          </p:cNvSpPr>
          <p:nvPr>
            <p:ph type="body" idx="2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7"/>
          <p:cNvSpPr txBox="1">
            <a:spLocks noGrp="1"/>
          </p:cNvSpPr>
          <p:nvPr>
            <p:ph type="body" idx="3"/>
          </p:nvPr>
        </p:nvSpPr>
        <p:spPr>
          <a:xfrm>
            <a:off x="457200" y="3964320"/>
            <a:ext cx="8229240" cy="2158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36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4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2"/>
          <p:cNvSpPr/>
          <p:nvPr/>
        </p:nvSpPr>
        <p:spPr>
          <a:xfrm>
            <a:off x="0" y="3352680"/>
            <a:ext cx="8686440" cy="2742840"/>
          </a:xfrm>
          <a:prstGeom prst="rect">
            <a:avLst/>
          </a:prstGeom>
          <a:solidFill>
            <a:srgbClr val="10114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12"/>
          <p:cNvSpPr/>
          <p:nvPr/>
        </p:nvSpPr>
        <p:spPr>
          <a:xfrm>
            <a:off x="2895480" y="6095880"/>
            <a:ext cx="2895120" cy="75960"/>
          </a:xfrm>
          <a:prstGeom prst="rect">
            <a:avLst/>
          </a:prstGeom>
          <a:solidFill>
            <a:srgbClr val="76C2E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12"/>
          <p:cNvSpPr/>
          <p:nvPr/>
        </p:nvSpPr>
        <p:spPr>
          <a:xfrm>
            <a:off x="0" y="6095880"/>
            <a:ext cx="2895120" cy="75960"/>
          </a:xfrm>
          <a:prstGeom prst="rect">
            <a:avLst/>
          </a:prstGeom>
          <a:solidFill>
            <a:srgbClr val="FCB01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3;p12"/>
          <p:cNvSpPr/>
          <p:nvPr/>
        </p:nvSpPr>
        <p:spPr>
          <a:xfrm>
            <a:off x="5791320" y="6095880"/>
            <a:ext cx="2895120" cy="7596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12"/>
          <p:cNvSpPr txBox="1">
            <a:spLocks noGrp="1"/>
          </p:cNvSpPr>
          <p:nvPr>
            <p:ph type="body" idx="1"/>
          </p:nvPr>
        </p:nvSpPr>
        <p:spPr>
          <a:xfrm>
            <a:off x="2514600" y="5410080"/>
            <a:ext cx="6019560" cy="53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" name="Google Shape;15;p12"/>
          <p:cNvSpPr txBox="1">
            <a:spLocks noGrp="1"/>
          </p:cNvSpPr>
          <p:nvPr>
            <p:ph type="title"/>
          </p:nvPr>
        </p:nvSpPr>
        <p:spPr>
          <a:xfrm>
            <a:off x="2514600" y="3809880"/>
            <a:ext cx="6019560" cy="1523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" name="Google Shape;16;p12"/>
          <p:cNvPicPr preferRelativeResize="0"/>
          <p:nvPr/>
        </p:nvPicPr>
        <p:blipFill rotWithShape="1">
          <a:blip r:embed="rId15">
            <a:alphaModFix/>
          </a:blip>
          <a:srcRect b="28589"/>
          <a:stretch/>
        </p:blipFill>
        <p:spPr>
          <a:xfrm>
            <a:off x="76320" y="3352680"/>
            <a:ext cx="2057040" cy="197964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12"/>
          <p:cNvSpPr/>
          <p:nvPr/>
        </p:nvSpPr>
        <p:spPr>
          <a:xfrm>
            <a:off x="-76320" y="5257800"/>
            <a:ext cx="2209320" cy="553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lang="en-IN" sz="2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BITS</a:t>
            </a:r>
            <a:r>
              <a:rPr lang="en-IN" sz="2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Pilani</a:t>
            </a:r>
            <a:endParaRPr sz="2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8;p12"/>
          <p:cNvSpPr/>
          <p:nvPr/>
        </p:nvSpPr>
        <p:spPr>
          <a:xfrm>
            <a:off x="152280" y="5666760"/>
            <a:ext cx="1904760" cy="276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IN"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Pilani Campus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8"/>
          <p:cNvSpPr txBox="1">
            <a:spLocks noGrp="1"/>
          </p:cNvSpPr>
          <p:nvPr>
            <p:ph type="body" idx="1"/>
          </p:nvPr>
        </p:nvSpPr>
        <p:spPr>
          <a:xfrm>
            <a:off x="304920" y="1494000"/>
            <a:ext cx="8229240" cy="4525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1" name="Google Shape;131;p18"/>
          <p:cNvSpPr/>
          <p:nvPr/>
        </p:nvSpPr>
        <p:spPr>
          <a:xfrm>
            <a:off x="3276720" y="6596280"/>
            <a:ext cx="5866920" cy="261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IN" sz="1100" b="1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lang="en-IN" sz="1100" b="0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Pilani, Deemed to be University under Section 3 of UGC Act, 1956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2" name="Google Shape;132;p18"/>
          <p:cNvGrpSpPr/>
          <p:nvPr/>
        </p:nvGrpSpPr>
        <p:grpSpPr>
          <a:xfrm>
            <a:off x="2084040" y="6550560"/>
            <a:ext cx="7059960" cy="48240"/>
            <a:chOff x="2084040" y="6550560"/>
            <a:chExt cx="7059960" cy="48240"/>
          </a:xfrm>
        </p:grpSpPr>
        <p:sp>
          <p:nvSpPr>
            <p:cNvPr id="133" name="Google Shape;133;p18"/>
            <p:cNvSpPr/>
            <p:nvPr/>
          </p:nvSpPr>
          <p:spPr>
            <a:xfrm>
              <a:off x="4630320" y="6550560"/>
              <a:ext cx="2328120" cy="48240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34;p18"/>
            <p:cNvSpPr/>
            <p:nvPr/>
          </p:nvSpPr>
          <p:spPr>
            <a:xfrm>
              <a:off x="6908040" y="6550560"/>
              <a:ext cx="2235960" cy="45360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135;p18"/>
            <p:cNvSpPr/>
            <p:nvPr/>
          </p:nvSpPr>
          <p:spPr>
            <a:xfrm>
              <a:off x="2084040" y="6550560"/>
              <a:ext cx="2580120" cy="48240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36" name="Google Shape;136;p18"/>
          <p:cNvPicPr preferRelativeResize="0"/>
          <p:nvPr/>
        </p:nvPicPr>
        <p:blipFill rotWithShape="1">
          <a:blip r:embed="rId13">
            <a:alphaModFix/>
          </a:blip>
          <a:srcRect l="1916" b="5315"/>
          <a:stretch/>
        </p:blipFill>
        <p:spPr>
          <a:xfrm>
            <a:off x="6629400" y="0"/>
            <a:ext cx="2192760" cy="69228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7" name="Google Shape;137;p18"/>
          <p:cNvGrpSpPr/>
          <p:nvPr/>
        </p:nvGrpSpPr>
        <p:grpSpPr>
          <a:xfrm>
            <a:off x="2133720" y="6553080"/>
            <a:ext cx="7009920" cy="45360"/>
            <a:chOff x="2133720" y="6553080"/>
            <a:chExt cx="7009920" cy="45360"/>
          </a:xfrm>
        </p:grpSpPr>
        <p:sp>
          <p:nvSpPr>
            <p:cNvPr id="138" name="Google Shape;138;p18"/>
            <p:cNvSpPr/>
            <p:nvPr/>
          </p:nvSpPr>
          <p:spPr>
            <a:xfrm>
              <a:off x="4495680" y="6553080"/>
              <a:ext cx="2328120" cy="45360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39;p18"/>
            <p:cNvSpPr/>
            <p:nvPr/>
          </p:nvSpPr>
          <p:spPr>
            <a:xfrm>
              <a:off x="2133720" y="6553080"/>
              <a:ext cx="2361960" cy="45360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40;p18"/>
            <p:cNvSpPr/>
            <p:nvPr/>
          </p:nvSpPr>
          <p:spPr>
            <a:xfrm>
              <a:off x="6815520" y="6553080"/>
              <a:ext cx="2328120" cy="4536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1" name="Google Shape;141;p18"/>
          <p:cNvGrpSpPr/>
          <p:nvPr/>
        </p:nvGrpSpPr>
        <p:grpSpPr>
          <a:xfrm>
            <a:off x="0" y="1295280"/>
            <a:ext cx="7009920" cy="45360"/>
            <a:chOff x="0" y="1295280"/>
            <a:chExt cx="7009920" cy="45360"/>
          </a:xfrm>
        </p:grpSpPr>
        <p:sp>
          <p:nvSpPr>
            <p:cNvPr id="142" name="Google Shape;142;p18"/>
            <p:cNvSpPr/>
            <p:nvPr/>
          </p:nvSpPr>
          <p:spPr>
            <a:xfrm>
              <a:off x="2362320" y="1295280"/>
              <a:ext cx="2328120" cy="45360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43;p18"/>
            <p:cNvSpPr/>
            <p:nvPr/>
          </p:nvSpPr>
          <p:spPr>
            <a:xfrm>
              <a:off x="0" y="1295280"/>
              <a:ext cx="2361960" cy="45360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44;p18"/>
            <p:cNvSpPr/>
            <p:nvPr/>
          </p:nvSpPr>
          <p:spPr>
            <a:xfrm>
              <a:off x="4681800" y="1295280"/>
              <a:ext cx="2328120" cy="4536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5" name="Google Shape;145;p18"/>
          <p:cNvSpPr txBox="1">
            <a:spLocks noGrp="1"/>
          </p:cNvSpPr>
          <p:nvPr>
            <p:ph type="body" idx="2"/>
          </p:nvPr>
        </p:nvSpPr>
        <p:spPr>
          <a:xfrm>
            <a:off x="304920" y="152280"/>
            <a:ext cx="6324120" cy="1142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" name="Google Shape;146;p18"/>
          <p:cNvSpPr txBox="1"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6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715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buClrTx/>
              <a:buFontTx/>
              <a:buNone/>
            </a:pPr>
            <a:fld id="{1D8BD707-D9CF-40AE-B4C6-C98DA3205C09}" type="datetimeFigureOut">
              <a:rPr lang="en-US" kern="1200" smtClean="0">
                <a:solidFill>
                  <a:prstClr val="black">
                    <a:tint val="75000"/>
                  </a:prstClr>
                </a:solidFill>
                <a:latin typeface="Calibri"/>
                <a:ea typeface="+mn-ea"/>
                <a:cs typeface="+mn-cs"/>
              </a:rPr>
              <a:pPr>
                <a:buClrTx/>
                <a:buFontTx/>
                <a:buNone/>
              </a:pPr>
              <a:t>12/27/2024</a:t>
            </a:fld>
            <a:endParaRPr lang="en-US" kern="1200">
              <a:solidFill>
                <a:prstClr val="black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buClrTx/>
              <a:buFontTx/>
              <a:buNone/>
            </a:pPr>
            <a:endParaRPr lang="en-US" kern="1200">
              <a:solidFill>
                <a:prstClr val="black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buClrTx/>
              <a:buFontTx/>
              <a:buNone/>
            </a:pPr>
            <a:fld id="{B6F15528-21DE-4FAA-801E-634DDDAF4B2B}" type="slidenum">
              <a:rPr lang="en-US" kern="1200" smtClean="0">
                <a:solidFill>
                  <a:prstClr val="black">
                    <a:tint val="75000"/>
                  </a:prstClr>
                </a:solidFill>
                <a:latin typeface="Calibri"/>
                <a:ea typeface="+mn-ea"/>
                <a:cs typeface="+mn-cs"/>
              </a:rPr>
              <a:pPr>
                <a:buClrTx/>
                <a:buFontTx/>
                <a:buNone/>
              </a:pPr>
              <a:t>‹#›</a:t>
            </a:fld>
            <a:endParaRPr lang="en-US" kern="1200">
              <a:solidFill>
                <a:prstClr val="black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37029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  <p:sldLayoutId id="2147483713" r:id="rId12"/>
    <p:sldLayoutId id="2147483714" r:id="rId1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3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3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3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"/>
          <p:cNvSpPr txBox="1"/>
          <p:nvPr/>
        </p:nvSpPr>
        <p:spPr>
          <a:xfrm>
            <a:off x="800100" y="3456720"/>
            <a:ext cx="7875900" cy="2060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r">
              <a:buSzPts val="2200"/>
            </a:pPr>
            <a:r>
              <a:rPr lang="en-IN" sz="3200" b="1" i="0" u="none" strike="noStrike" cap="none" dirty="0">
                <a:solidFill>
                  <a:srgbClr val="FFFFFF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Artificial &amp; Computational Intelligence</a:t>
            </a:r>
            <a:br>
              <a:rPr lang="en-IN" sz="3200" b="0" i="0" u="none" strike="noStrike" cap="none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</a:br>
            <a:r>
              <a:rPr lang="en-IN" sz="2400" b="1" dirty="0">
                <a:solidFill>
                  <a:srgbClr val="FFC000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DSE **ZG557</a:t>
            </a:r>
          </a:p>
          <a:p>
            <a:pPr lvl="0" algn="ctr">
              <a:buSzPts val="2200"/>
            </a:pPr>
            <a:r>
              <a:rPr lang="en-IN" sz="2400" b="1" dirty="0">
                <a:solidFill>
                  <a:srgbClr val="FFC000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A* Algorithm</a:t>
            </a: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3200" b="0" i="0" u="none" strike="noStrike" cap="none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200" name="Google Shape;200;p1"/>
          <p:cNvSpPr txBox="1"/>
          <p:nvPr/>
        </p:nvSpPr>
        <p:spPr>
          <a:xfrm>
            <a:off x="2267640" y="5410080"/>
            <a:ext cx="6266160" cy="53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2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800" dirty="0">
                <a:solidFill>
                  <a:srgbClr val="FF99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Rashmi  K</a:t>
            </a:r>
            <a:endParaRPr lang="en-US" sz="1800" b="0" i="0" u="none" strike="noStrike" cap="none" dirty="0">
              <a:solidFill>
                <a:srgbClr val="FF9900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0" marR="0" lvl="0" indent="0" algn="r" rtl="0">
              <a:lnSpc>
                <a:spcPct val="12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lang="en-US" sz="1800" dirty="0">
              <a:solidFill>
                <a:srgbClr val="FF99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B322C7C-32F8-BF0F-68A7-C3BC030B41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51A784-475F-DFA6-9F14-538B0C11CB2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IN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949ED7F-D22A-313D-D97A-452293E1E33F}"/>
                  </a:ext>
                </a:extLst>
              </p:cNvPr>
              <p:cNvSpPr txBox="1"/>
              <p:nvPr/>
            </p:nvSpPr>
            <p:spPr>
              <a:xfrm>
                <a:off x="224008" y="1216626"/>
                <a:ext cx="8310391" cy="43107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3200" u="sng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Complete</a:t>
                </a:r>
              </a:p>
              <a:p>
                <a:pPr marL="214313" indent="-214313">
                  <a:buFontTx/>
                  <a:buChar char="-"/>
                </a:pPr>
                <a:r>
                  <a:rPr lang="en-US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If the number of nodes with cost &lt;=C* is finite</a:t>
                </a:r>
              </a:p>
              <a:p>
                <a:pPr marL="214313" indent="-214313">
                  <a:buFontTx/>
                  <a:buChar char="-"/>
                </a:pPr>
                <a:r>
                  <a:rPr lang="en-US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If the branching factor is finite</a:t>
                </a:r>
              </a:p>
              <a:p>
                <a:pPr marL="214313" indent="-214313">
                  <a:buFontTx/>
                  <a:buChar char="-"/>
                </a:pPr>
                <a:r>
                  <a:rPr lang="en-IN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A* expands no nodes with f(n) &gt; C*, known as pruning</a:t>
                </a:r>
                <a:endParaRPr lang="en-US" sz="3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sz="3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3200" u="sng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Time Complexity</a:t>
                </a:r>
                <a:r>
                  <a:rPr lang="en-US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- </a:t>
                </a:r>
                <a14:m>
                  <m:oMath xmlns:m="http://schemas.openxmlformats.org/officeDocument/2006/math">
                    <m:r>
                      <a:rPr lang="en-US" sz="3200" i="1">
                        <a:latin typeface="Cambria Math" charset="0"/>
                        <a:ea typeface="Cambria Math" charset="0"/>
                        <a:cs typeface="Cambria Math" charset="0"/>
                      </a:rPr>
                      <m:t>𝒪</m:t>
                    </m:r>
                    <m:d>
                      <m:dPr>
                        <m:ctrlPr>
                          <a:rPr lang="en-US" sz="32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32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sz="32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sz="32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∆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where the absolute error  </a:t>
                </a:r>
                <a14:m>
                  <m:oMath xmlns:m="http://schemas.openxmlformats.org/officeDocument/2006/math">
                    <m:r>
                      <a:rPr lang="en-US" sz="3200" i="1">
                        <a:latin typeface="Cambria Math" charset="0"/>
                        <a:ea typeface="Cambria Math" charset="0"/>
                        <a:cs typeface="Cambria Math" charset="0"/>
                      </a:rPr>
                      <m:t>∆ =</m:t>
                    </m:r>
                    <m:sSup>
                      <m:sSupPr>
                        <m:ctrlPr>
                          <a:rPr lang="en-US" sz="32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sz="3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h</m:t>
                        </m:r>
                      </m:e>
                      <m:sup>
                        <m:r>
                          <a:rPr lang="en-US" sz="3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∗</m:t>
                        </m:r>
                      </m:sup>
                    </m:sSup>
                    <m:r>
                      <a:rPr lang="en-US" sz="3200" i="1">
                        <a:latin typeface="Cambria Math" charset="0"/>
                        <a:ea typeface="Cambria Math" charset="0"/>
                        <a:cs typeface="Cambria Math" charset="0"/>
                      </a:rPr>
                      <m:t>−</m:t>
                    </m:r>
                    <m:r>
                      <a:rPr lang="en-US" sz="3200" i="1">
                        <a:latin typeface="Cambria Math" charset="0"/>
                        <a:ea typeface="Cambria Math" charset="0"/>
                        <a:cs typeface="Cambria Math" charset="0"/>
                      </a:rPr>
                      <m:t>h</m:t>
                    </m:r>
                  </m:oMath>
                </a14:m>
                <a:endParaRPr lang="en-US" sz="3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949ED7F-D22A-313D-D97A-452293E1E3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008" y="1216626"/>
                <a:ext cx="8310391" cy="4310732"/>
              </a:xfrm>
              <a:prstGeom prst="rect">
                <a:avLst/>
              </a:prstGeom>
              <a:blipFill>
                <a:blip r:embed="rId2"/>
                <a:stretch>
                  <a:fillRect l="-1908" r="-293" b="-367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441078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BD32B76-B8F4-A261-398C-AA20CB5590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16200000">
            <a:off x="1817785" y="-594913"/>
            <a:ext cx="5497413" cy="8758409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433524-1551-59E6-6806-6EDF047D670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67276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B390B03-C6AC-C75D-2E69-5889E2EDD3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16200000">
            <a:off x="1865526" y="-448021"/>
            <a:ext cx="5365212" cy="8486662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19B33D-D8C9-A1F4-0BDC-2F571447360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28459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7D8EF5F-F3D6-D5E6-237B-20231C1E36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16200000">
            <a:off x="1911426" y="-622457"/>
            <a:ext cx="5299115" cy="8769429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219794-3D2A-4D62-9E56-42493580905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5480" y="0"/>
            <a:ext cx="6324600" cy="1112704"/>
          </a:xfrm>
        </p:spPr>
        <p:txBody>
          <a:bodyPr/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54163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 1</a:t>
            </a:r>
          </a:p>
        </p:txBody>
      </p:sp>
      <p:pic>
        <p:nvPicPr>
          <p:cNvPr id="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033462" y="1604169"/>
            <a:ext cx="6772275" cy="430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>
          <a:xfrm>
            <a:off x="3544711" y="135467"/>
            <a:ext cx="824089" cy="80151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A</a:t>
            </a:r>
            <a:endParaRPr lang="en-US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Oval 2"/>
          <p:cNvSpPr/>
          <p:nvPr/>
        </p:nvSpPr>
        <p:spPr>
          <a:xfrm>
            <a:off x="2331156" y="1349023"/>
            <a:ext cx="824089" cy="80151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B</a:t>
            </a:r>
            <a:endParaRPr lang="en-US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Oval 3"/>
          <p:cNvSpPr/>
          <p:nvPr/>
        </p:nvSpPr>
        <p:spPr>
          <a:xfrm>
            <a:off x="5074355" y="1292578"/>
            <a:ext cx="824089" cy="80151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E</a:t>
            </a:r>
            <a:endParaRPr lang="en-US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5777" y="259644"/>
            <a:ext cx="10999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u="sng" dirty="0">
                <a:latin typeface="Times New Roman" pitchFamily="18" charset="0"/>
                <a:cs typeface="Times New Roman" pitchFamily="18" charset="0"/>
              </a:rPr>
              <a:t>Step 1:</a:t>
            </a:r>
            <a:endParaRPr lang="en-US" b="1" u="sng" dirty="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7" name="Straight Connector 6"/>
          <p:cNvCxnSpPr>
            <a:stCxn id="2" idx="3"/>
            <a:endCxn id="3" idx="7"/>
          </p:cNvCxnSpPr>
          <p:nvPr/>
        </p:nvCxnSpPr>
        <p:spPr>
          <a:xfrm flipH="1">
            <a:off x="3034560" y="819600"/>
            <a:ext cx="630836" cy="6468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stCxn id="2" idx="5"/>
            <a:endCxn id="4" idx="1"/>
          </p:cNvCxnSpPr>
          <p:nvPr/>
        </p:nvCxnSpPr>
        <p:spPr>
          <a:xfrm>
            <a:off x="4248115" y="819600"/>
            <a:ext cx="946925" cy="5903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696178" y="203200"/>
            <a:ext cx="21675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f(A)=g(A)+h(A)=0+11=11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91912" y="1749778"/>
            <a:ext cx="20191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f(B)=g(B)+h(B)=2+6=8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033911" y="1552223"/>
            <a:ext cx="22634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f(E)=g(E)+h(E)=3+7=10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48356" y="2743200"/>
            <a:ext cx="10999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u="sng" dirty="0">
                <a:latin typeface="Times New Roman" pitchFamily="18" charset="0"/>
                <a:cs typeface="Times New Roman" pitchFamily="18" charset="0"/>
              </a:rPr>
              <a:t>Step 2: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60640" y="2964568"/>
            <a:ext cx="7048500" cy="2238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6" name="Straight Connector 15"/>
          <p:cNvCxnSpPr/>
          <p:nvPr/>
        </p:nvCxnSpPr>
        <p:spPr>
          <a:xfrm flipH="1">
            <a:off x="2607733" y="4752622"/>
            <a:ext cx="666045" cy="6660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3318933" y="4763911"/>
            <a:ext cx="598311" cy="609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/>
          <p:cNvSpPr/>
          <p:nvPr/>
        </p:nvSpPr>
        <p:spPr>
          <a:xfrm>
            <a:off x="2065867" y="5396088"/>
            <a:ext cx="835378" cy="8240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C</a:t>
            </a:r>
            <a:endParaRPr lang="en-US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3572933" y="5401733"/>
            <a:ext cx="835378" cy="8240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G</a:t>
            </a:r>
            <a:endParaRPr lang="en-US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69333" y="6321779"/>
            <a:ext cx="33753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f(C)=g(C)+h(C)=(2+1)+99=3+99=102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492977" y="5960534"/>
            <a:ext cx="25625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f(G)=g(G)+h(G)=(2+9)+0=11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214489"/>
            <a:ext cx="18400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>
                <a:latin typeface="Times New Roman" pitchFamily="18" charset="0"/>
                <a:cs typeface="Times New Roman" pitchFamily="18" charset="0"/>
              </a:rPr>
              <a:t>Step 3:</a:t>
            </a:r>
            <a:endParaRPr lang="en-US" b="1" u="sng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42774" y="1004710"/>
            <a:ext cx="7229475" cy="3552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5" name="Straight Connector 4"/>
          <p:cNvCxnSpPr/>
          <p:nvPr/>
        </p:nvCxnSpPr>
        <p:spPr>
          <a:xfrm>
            <a:off x="5508977" y="2765778"/>
            <a:ext cx="1162756" cy="812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/>
          <p:cNvSpPr/>
          <p:nvPr/>
        </p:nvSpPr>
        <p:spPr>
          <a:xfrm>
            <a:off x="6570132" y="3476978"/>
            <a:ext cx="857956" cy="7902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D</a:t>
            </a:r>
            <a:endParaRPr lang="en-US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502401" y="4346223"/>
            <a:ext cx="24722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f(D)=g(D)+h(D)=(3+6)+1=10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8045" y="180622"/>
            <a:ext cx="14562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Step 4:</a:t>
            </a:r>
            <a:endParaRPr lang="en-US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85421" y="599017"/>
            <a:ext cx="8082845" cy="3695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5" name="Straight Connector 4"/>
          <p:cNvCxnSpPr/>
          <p:nvPr/>
        </p:nvCxnSpPr>
        <p:spPr>
          <a:xfrm>
            <a:off x="6716889" y="3510844"/>
            <a:ext cx="22578" cy="10724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/>
          <p:cNvSpPr/>
          <p:nvPr/>
        </p:nvSpPr>
        <p:spPr>
          <a:xfrm>
            <a:off x="6479822" y="4538133"/>
            <a:ext cx="745067" cy="711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G</a:t>
            </a:r>
            <a:endParaRPr lang="en-US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068711" y="5418667"/>
            <a:ext cx="26516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f(G)=g(G)+h(G)=(3+6+1)+0=10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19289" y="5531556"/>
            <a:ext cx="25811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Path cost :- A</a:t>
            </a:r>
            <a:r>
              <a:rPr lang="en-US" dirty="0">
                <a:sym typeface="Wingdings" pitchFamily="2" charset="2"/>
              </a:rPr>
              <a:t>EDG = 10</a:t>
            </a: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32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Informed Search </a:t>
            </a:r>
          </a:p>
          <a:p>
            <a:r>
              <a:rPr lang="en-US" sz="32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A*</a:t>
            </a:r>
            <a:endParaRPr lang="en-IN" sz="1600" dirty="0">
              <a:solidFill>
                <a:schemeClr val="bg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81334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7287" y="1493837"/>
            <a:ext cx="8791460" cy="4525963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Expands the node which lies in the closest path (estimated cheapest path) to the goal</a:t>
            </a:r>
          </a:p>
          <a:p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Evaluation function </a:t>
            </a:r>
            <a:r>
              <a:rPr lang="en-I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f(n) = g(n) + h(n)</a:t>
            </a:r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900113" indent="-179388"/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g(n) – the cost to reach the node / path cost</a:t>
            </a:r>
          </a:p>
          <a:p>
            <a:pPr marL="900113" indent="-179388"/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h(n) – the expected cost to go from node to goal</a:t>
            </a:r>
          </a:p>
          <a:p>
            <a:pPr marL="900113" indent="-179388"/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f(n) – estimated cost of cheapest path through node n</a:t>
            </a:r>
          </a:p>
          <a:p>
            <a:endParaRPr lang="en-US" sz="1800" dirty="0">
              <a:latin typeface="+mn-lt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A*  Search</a:t>
            </a:r>
            <a:endParaRPr lang="en-IN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84056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Optimality of A*</a:t>
            </a:r>
            <a:endParaRPr lang="en-IN" sz="36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25299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Expands the node which lies in the closest path (estimated cheapest path) to the goal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Evaluation function </a:t>
            </a: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f(n) = g(n) + h(n)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900113" indent="-179388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g(n) – the cost to reach the node</a:t>
            </a:r>
          </a:p>
          <a:p>
            <a:pPr marL="900113" indent="-179388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h(n) – the expected cost to go from node to goal</a:t>
            </a:r>
          </a:p>
          <a:p>
            <a:pPr marL="900113" indent="-179388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f(n) – estimated cost of cheapest path through node n</a:t>
            </a:r>
          </a:p>
          <a:p>
            <a:pPr marL="900113" indent="-179388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00113" indent="-179388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63525" indent="-179388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heuristic is admissible or optimistic if , </a:t>
            </a:r>
            <a:r>
              <a:rPr lang="en-US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 ≤ h(n) ≤ h*(n)</a:t>
            </a:r>
            <a:r>
              <a:rPr lang="en-US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where h*(n) is the actual cost to reach the goal</a:t>
            </a:r>
            <a:endParaRPr lang="en-IN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00113" indent="-179388"/>
            <a:endParaRPr lang="en-IN" sz="1800" dirty="0">
              <a:latin typeface="+mn-lt"/>
            </a:endParaRPr>
          </a:p>
          <a:p>
            <a:endParaRPr lang="en-US" sz="1800" dirty="0">
              <a:latin typeface="+mn-lt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A*  Search</a:t>
            </a:r>
          </a:p>
          <a:p>
            <a:pPr algn="r"/>
            <a:r>
              <a:rPr lang="en-US" dirty="0">
                <a:solidFill>
                  <a:srgbClr val="99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 for Admissibility</a:t>
            </a:r>
            <a:endParaRPr lang="en-IN" dirty="0">
              <a:solidFill>
                <a:srgbClr val="9966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2400" dirty="0">
              <a:solidFill>
                <a:srgbClr val="C0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593359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493837"/>
            <a:ext cx="8839200" cy="4940014"/>
          </a:xfrm>
        </p:spPr>
        <p:txBody>
          <a:bodyPr>
            <a:normAutofit/>
          </a:bodyPr>
          <a:lstStyle/>
          <a:p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Optimal on condition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h(n) must satisfies two conditions:</a:t>
            </a:r>
          </a:p>
          <a:p>
            <a:pPr marL="214313" indent="-214313">
              <a:buFontTx/>
              <a:buChar char="-"/>
            </a:pP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Admissible Heuristic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one that never overestimates the cost to reach the goal</a:t>
            </a:r>
          </a:p>
          <a:p>
            <a:pPr marL="214313" indent="-214313">
              <a:buFontTx/>
              <a:buChar char="-"/>
            </a:pP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Consistency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A heuristic is consistent if for every node n and every successor node n` of n generated by action a,   h(n) &lt;= c(n, a, n`) + h(n`)</a:t>
            </a:r>
          </a:p>
          <a:p>
            <a:pPr marL="214313" indent="-214313">
              <a:buFontTx/>
              <a:buChar char="-"/>
            </a:pP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A* Search</a:t>
            </a:r>
            <a:endParaRPr lang="en-IN" sz="32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6481" y="4644192"/>
            <a:ext cx="3932129" cy="1134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0673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58A7871-FA6D-F5FA-3F22-B4BD3D63B6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493837"/>
            <a:ext cx="8839200" cy="4895946"/>
          </a:xfrm>
        </p:spPr>
        <p:txBody>
          <a:bodyPr/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A*, the triangle inequality is related to the 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consistency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property of the heuristic function. For a heuristic h(n), the triangle inequality ensures that: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	h(n)≤c(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n,n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′)+h(n′)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Where: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h(n) is the estimated cost from node n to the goal,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c(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n,n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′) is the actual cost between node n and its neighbor n′,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h(n′) is the estimated cost from n′ to the goal.</a:t>
            </a:r>
          </a:p>
          <a:p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7720FE-3C72-736D-0EF6-C9315E4E1D6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Consistency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757338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92B85E3-4B67-8748-92B4-0380E31DAE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201" y="1493837"/>
            <a:ext cx="8846545" cy="4525963"/>
          </a:xfrm>
        </p:spPr>
        <p:txBody>
          <a:bodyPr/>
          <a:lstStyle/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states that for any three points A, B, and C, the direct distance between two points cannot be greater than the sum of the distances through a third point.</a:t>
            </a:r>
          </a:p>
          <a:p>
            <a:pPr algn="just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IN" dirty="0"/>
              <a:t>				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d(A,C)≤d(A,B)+d(B,C)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75977B-3AF0-1D61-78B8-294947448CF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Triangle inequality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97250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9ED5188-D34E-69EF-03D7-6B11E0C528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253" y="1493837"/>
            <a:ext cx="8780443" cy="4818828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Imagine three cities on a map: A, B, and C. The direct distance from A to C is shorter or equal to the sum of the distances from A to B and B to C. This is the triangle inequality in action.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d(A,C)=10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d(A,B)=6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d(B,C)=5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Here: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		d(A,C)≤d(A,B)+d(B,C)	(10≤6+5)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7810B4-D13A-9CEE-0C5E-59CD3D85D19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24356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8105</TotalTime>
  <Words>723</Words>
  <Application>Microsoft Office PowerPoint</Application>
  <PresentationFormat>On-screen Show (4:3)</PresentationFormat>
  <Paragraphs>75</Paragraphs>
  <Slides>17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17</vt:i4>
      </vt:variant>
    </vt:vector>
  </HeadingPairs>
  <TitlesOfParts>
    <vt:vector size="25" baseType="lpstr">
      <vt:lpstr>Arial</vt:lpstr>
      <vt:lpstr>Calibri</vt:lpstr>
      <vt:lpstr>Cambria Math</vt:lpstr>
      <vt:lpstr>Times New Roman</vt:lpstr>
      <vt:lpstr>Wingdings</vt:lpstr>
      <vt:lpstr>Office Theme</vt:lpstr>
      <vt:lpstr>Office Theme</vt:lpstr>
      <vt:lpstr>2_Office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bits-14-14</dc:creator>
  <cp:lastModifiedBy>LENOVO</cp:lastModifiedBy>
  <cp:revision>185</cp:revision>
  <dcterms:modified xsi:type="dcterms:W3CDTF">2024-12-27T10:33:09Z</dcterms:modified>
</cp:coreProperties>
</file>